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0" r:id="rId2"/>
    <p:sldId id="309" r:id="rId3"/>
    <p:sldId id="310" r:id="rId4"/>
    <p:sldId id="303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11" r:id="rId13"/>
    <p:sldId id="31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5378A-EBD4-45D0-BBEB-B03C7E9790E5}" type="datetimeFigureOut">
              <a:rPr lang="en-AU" smtClean="0"/>
              <a:t>4/09/2018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9DE3B-6235-424D-9F7B-CC5232A8DC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6398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3B3C-95D5-40A3-A087-7113C4D85557}" type="datetimeFigureOut">
              <a:rPr lang="en-AU" smtClean="0"/>
              <a:t>4/09/2018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7A45-97E2-4B5E-89B0-D40CDB6F24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5163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3B3C-95D5-40A3-A087-7113C4D85557}" type="datetimeFigureOut">
              <a:rPr lang="en-AU" smtClean="0"/>
              <a:t>4/09/2018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7A45-97E2-4B5E-89B0-D40CDB6F24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8425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3B3C-95D5-40A3-A087-7113C4D85557}" type="datetimeFigureOut">
              <a:rPr lang="en-AU" smtClean="0"/>
              <a:t>4/09/2018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7A45-97E2-4B5E-89B0-D40CDB6F24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7012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3B3C-95D5-40A3-A087-7113C4D85557}" type="datetimeFigureOut">
              <a:rPr lang="en-AU" smtClean="0"/>
              <a:t>4/09/2018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7A45-97E2-4B5E-89B0-D40CDB6F24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8818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3B3C-95D5-40A3-A087-7113C4D85557}" type="datetimeFigureOut">
              <a:rPr lang="en-AU" smtClean="0"/>
              <a:t>4/09/2018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7A45-97E2-4B5E-89B0-D40CDB6F24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6336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3B3C-95D5-40A3-A087-7113C4D85557}" type="datetimeFigureOut">
              <a:rPr lang="en-AU" smtClean="0"/>
              <a:t>4/09/2018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7A45-97E2-4B5E-89B0-D40CDB6F24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6700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3B3C-95D5-40A3-A087-7113C4D85557}" type="datetimeFigureOut">
              <a:rPr lang="en-AU" smtClean="0"/>
              <a:t>4/09/2018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7A45-97E2-4B5E-89B0-D40CDB6F24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9421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3B3C-95D5-40A3-A087-7113C4D85557}" type="datetimeFigureOut">
              <a:rPr lang="en-AU" smtClean="0"/>
              <a:t>4/09/2018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7A45-97E2-4B5E-89B0-D40CDB6F24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5372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3B3C-95D5-40A3-A087-7113C4D85557}" type="datetimeFigureOut">
              <a:rPr lang="en-AU" smtClean="0"/>
              <a:t>4/09/2018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7A45-97E2-4B5E-89B0-D40CDB6F24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0309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3B3C-95D5-40A3-A087-7113C4D85557}" type="datetimeFigureOut">
              <a:rPr lang="en-AU" smtClean="0"/>
              <a:t>4/09/2018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7A45-97E2-4B5E-89B0-D40CDB6F24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6076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3B3C-95D5-40A3-A087-7113C4D85557}" type="datetimeFigureOut">
              <a:rPr lang="en-AU" smtClean="0"/>
              <a:t>4/09/2018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7A45-97E2-4B5E-89B0-D40CDB6F24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9064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C3B3C-95D5-40A3-A087-7113C4D85557}" type="datetimeFigureOut">
              <a:rPr lang="en-AU" smtClean="0"/>
              <a:t>4/09/2018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87A45-97E2-4B5E-89B0-D40CDB6F24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658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23rd Sunday in Ordinary Time - Year B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457200"/>
            <a:ext cx="85423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B0F0"/>
                </a:solidFill>
                <a:latin typeface="+mj-lt"/>
              </a:rPr>
              <a:t>Chúa Nhật 23 Th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vi-VN" sz="3200" b="1" dirty="0">
                <a:solidFill>
                  <a:srgbClr val="00B0F0"/>
                </a:solidFill>
                <a:latin typeface="+mj-lt"/>
              </a:rPr>
              <a:t> Niên Năm B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5000" y="5638800"/>
            <a:ext cx="5562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09/09/2018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en-AU" sz="20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ùng</a:t>
            </a:r>
            <a:r>
              <a:rPr lang="en-AU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Ph</a:t>
            </a:r>
            <a:r>
              <a:rPr lang="vi-VN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ơng</a:t>
            </a:r>
            <a:r>
              <a:rPr lang="en-US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&amp; Thanh </a:t>
            </a:r>
            <a:r>
              <a:rPr lang="en-US" sz="20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Quảng</a:t>
            </a:r>
            <a:r>
              <a:rPr lang="en-US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43646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625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625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625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625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407" y="4736318"/>
            <a:ext cx="90231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Đức Giê-su truyền bảo họ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 được kể chuyện đó với ai cả.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Nhưng Người càng truyền bảo họ,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 lại càng đồn ra.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231946"/>
            <a:ext cx="27160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Jesus ordered them to tell no one about it, but the more he insisted, the more widely they published it.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417" y="0"/>
            <a:ext cx="6288835" cy="471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655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41508" y="4114801"/>
            <a:ext cx="55498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 hết sức kinh ngạc,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 nói: "Ông ấy làm việc gì cũng tốt đẹp cả: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ông làm cho kẻ điếc nghe được, và kẻ câm nói được.“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731" y="2779959"/>
            <a:ext cx="326877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Their admiration was unbounded. ‘He has done all things well,’ they said ‘he makes the deaf hear and the dumb speak.’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10711" y="-47589"/>
            <a:ext cx="5549853" cy="416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11" y="-1"/>
            <a:ext cx="3645056" cy="273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426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1.bp.blogspot.com/-7E6WSyt_HJc/Ut0qqIuWdFI/AAAAAAAABqU/2pkiOQZvavs/s1600/Simple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SEPH HUNG\Pictures\Pictures\tai lieu tu Hp 07-10-17\Pictures\hinh cut\New Folder (2)\chua lanh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92025"/>
            <a:ext cx="6497241" cy="567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23rd Sunday in Ordinary Time - Year B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52681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23 Th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 Niên Năm B</a:t>
            </a:r>
          </a:p>
        </p:txBody>
      </p:sp>
      <p:sp>
        <p:nvSpPr>
          <p:cNvPr id="6" name="Rectangle 5"/>
          <p:cNvSpPr/>
          <p:nvPr/>
        </p:nvSpPr>
        <p:spPr>
          <a:xfrm>
            <a:off x="4038600" y="6008021"/>
            <a:ext cx="2550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09/09/2018</a:t>
            </a:r>
            <a:endParaRPr lang="en-A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2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625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625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625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625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green sky and 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0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OSEPH HUNG\Pictures\Pictures\tai lieu tu Hp 07-10-17\Pictures\Pictures\jesus\CHU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550" y="23611"/>
            <a:ext cx="3601538" cy="378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JOSEPH HUNG\Pictures\Pictures\tai lieu tu Hp 07-10-17\Pictures\hinh cut\New Folder (2)\chua lanh 5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031" y="1963208"/>
            <a:ext cx="6390068" cy="489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0986" y="23611"/>
            <a:ext cx="87544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23rd Sunday in Ordinary Time - Year B</a:t>
            </a:r>
          </a:p>
        </p:txBody>
      </p:sp>
      <p:sp>
        <p:nvSpPr>
          <p:cNvPr id="8" name="Rectangle 7"/>
          <p:cNvSpPr/>
          <p:nvPr/>
        </p:nvSpPr>
        <p:spPr>
          <a:xfrm>
            <a:off x="47623" y="396829"/>
            <a:ext cx="9087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Chúa Nhật 23 Th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Niên Năm B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6199847"/>
            <a:ext cx="2550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09/09/2018</a:t>
            </a:r>
            <a:endParaRPr lang="en-A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2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625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625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625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625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5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OSEPH HUNG\Pictures\Pictures\tai lieu tu Hp 07-10-17\Pictures\hinh cut\New Folder (2)\chua lanh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25" y="1857837"/>
            <a:ext cx="6172200" cy="505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0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23rd Sunday in Ordinary Time - 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71907" y="516821"/>
            <a:ext cx="9152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23 Th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Niên Năm B</a:t>
            </a:r>
          </a:p>
        </p:txBody>
      </p:sp>
      <p:pic>
        <p:nvPicPr>
          <p:cNvPr id="8" name="Picture 2" descr="C:\Users\JOSEPH HUNG\Pictures\Pictures\tai lieu tu Hp 07-10-17\Pictures\hinh cut\New Folder (2)\thanh gia xanh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637" y="890789"/>
            <a:ext cx="1323812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949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http://p1.pichost.me/i/64/18907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16" y="7936"/>
            <a:ext cx="9160511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JOSEPH HUNG\Pictures\Pictures\tai lieu tu Hp 07-10-17\Pictures\hinh cut\New Folder (2)\chua lanh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70" y="1187732"/>
            <a:ext cx="6497241" cy="567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0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23rd Sunday in Ordinary Time - Year B</a:t>
            </a:r>
          </a:p>
        </p:txBody>
      </p:sp>
      <p:sp>
        <p:nvSpPr>
          <p:cNvPr id="5" name="Rectangle 4"/>
          <p:cNvSpPr/>
          <p:nvPr/>
        </p:nvSpPr>
        <p:spPr>
          <a:xfrm>
            <a:off x="290173" y="458536"/>
            <a:ext cx="87297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C000"/>
                </a:solidFill>
                <a:latin typeface="+mj-lt"/>
              </a:rPr>
              <a:t>Chúa Nhật 23 Th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vi-VN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C000"/>
                </a:solidFill>
                <a:latin typeface="+mj-lt"/>
              </a:rPr>
              <a:t>Niên Năm B</a:t>
            </a:r>
          </a:p>
        </p:txBody>
      </p:sp>
      <p:pic>
        <p:nvPicPr>
          <p:cNvPr id="7" name="Picture 2" descr="C:\Users\JOSEPH HUNG\Pictures\Pictures\tai lieu tu Hp 07-10-17\Pictures\hinh cut\New Folder (2)\thanh gia xanh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16" y="750924"/>
            <a:ext cx="1323812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414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JOSEPH HUNG\Pictures\Pictures\tai lieu tu Hp 07-10-17\Pictures\hinh cut\New Folder (2)\chua lanh 4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92180"/>
            <a:ext cx="5732172" cy="496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JOSEPH HUNG\Pictures\Pictures\tai lieu tu Hp 07-10-17\Pictures\hinh cut\Mar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0" y="365832"/>
            <a:ext cx="3848513" cy="205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05451" y="609600"/>
            <a:ext cx="277031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Gospel</a:t>
            </a:r>
          </a:p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Mark </a:t>
            </a:r>
          </a:p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7:31-37</a:t>
            </a:r>
          </a:p>
          <a:p>
            <a:pPr algn="ctr"/>
            <a:r>
              <a:rPr lang="en-AU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Mác-cô</a:t>
            </a:r>
            <a:endParaRPr lang="en-A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7:31-37</a:t>
            </a:r>
          </a:p>
        </p:txBody>
      </p:sp>
    </p:spTree>
    <p:extLst>
      <p:ext uri="{BB962C8B-B14F-4D97-AF65-F5344CB8AC3E}">
        <p14:creationId xmlns:p14="http://schemas.microsoft.com/office/powerpoint/2010/main" val="2406836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8042" y="5128231"/>
            <a:ext cx="62495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ấy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Đức Giê-su lại bỏ vùng Tia, đi qua ngả Xi-đôn, đến biển hồ Ga-li-lê vào miền Thập Tỉnh.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64159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Returning from the district of Tyre, Jesus went by way of Sidon towards the sea of Galilee, right through the Decapolis region. 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99" y="13252"/>
            <a:ext cx="650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122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8286" y="4953000"/>
            <a:ext cx="64206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 ta đem một người vừa điếc vừa ngọng đến với Đức Giê-su,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 xin Người đặt tay trên anh.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21214"/>
            <a:ext cx="251459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they brought him a deaf man who had an impediment in his speech; </a:t>
            </a: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they asked him to lay his hand on him.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287" y="-2485"/>
            <a:ext cx="6505713" cy="4879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832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4876800"/>
            <a:ext cx="883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 kéo riêng anh ta ra khỏi đám đông,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đặt ngón tay vào lỗ tai anh,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 nhổ nước miếng mà bôi vào lưỡi anh.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6200"/>
            <a:ext cx="3048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 took him aside in private, away from the crowd, put his fingers into the man’s ears and touched his tongue with spittle.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23192"/>
            <a:ext cx="6009861" cy="450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525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07778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 Người ngước mắt lên trời, </a:t>
            </a:r>
            <a:endParaRPr lang="en-US" sz="32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vi-VN" sz="32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rên một tiếng và nói: </a:t>
            </a:r>
            <a:endParaRPr lang="en-US" sz="32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vi-VN" sz="32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"Ép-pha-tha", nghĩa là: hãy mở ra!</a:t>
            </a:r>
            <a:endParaRPr lang="en-AU" sz="32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304800"/>
            <a:ext cx="2362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Then looking up to heaven he sighed; and he said to him, ‘</a:t>
            </a:r>
            <a:r>
              <a:rPr lang="en-AU" sz="3200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Ephphatha</a:t>
            </a:r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,’ that is,</a:t>
            </a: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‘Be opened.’ 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0"/>
            <a:ext cx="6604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407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89809" y="5061856"/>
            <a:ext cx="67541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Lập tức tai anh ta mở ra,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lưỡi như hết bị buộc lại.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Anh ta nói được rõ ràng.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614" y="179918"/>
            <a:ext cx="230425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his ears were opened, and the ligament of his tongue was loosened and he spoke clearly. 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870" y="-36444"/>
            <a:ext cx="6754191" cy="5065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121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452</Words>
  <Application>Microsoft Office PowerPoint</Application>
  <PresentationFormat>On-screen Show (4:3)</PresentationFormat>
  <Paragraphs>48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Anthony Nguyen</cp:lastModifiedBy>
  <cp:revision>25</cp:revision>
  <dcterms:created xsi:type="dcterms:W3CDTF">2018-04-28T22:57:03Z</dcterms:created>
  <dcterms:modified xsi:type="dcterms:W3CDTF">2018-09-04T04:57:53Z</dcterms:modified>
</cp:coreProperties>
</file>